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  <p:sldMasterId id="2147483676" r:id="rId2"/>
  </p:sldMasterIdLst>
  <p:notesMasterIdLst>
    <p:notesMasterId r:id="rId11"/>
  </p:notesMasterIdLst>
  <p:handoutMasterIdLst>
    <p:handoutMasterId r:id="rId12"/>
  </p:handoutMasterIdLst>
  <p:sldIdLst>
    <p:sldId id="263" r:id="rId3"/>
    <p:sldId id="264" r:id="rId4"/>
    <p:sldId id="271" r:id="rId5"/>
    <p:sldId id="269" r:id="rId6"/>
    <p:sldId id="261" r:id="rId7"/>
    <p:sldId id="267" r:id="rId8"/>
    <p:sldId id="273" r:id="rId9"/>
    <p:sldId id="27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AEA8"/>
    <a:srgbClr val="AEAEA8"/>
    <a:srgbClr val="ECE9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98" autoAdjust="0"/>
    <p:restoredTop sz="94660"/>
  </p:normalViewPr>
  <p:slideViewPr>
    <p:cSldViewPr>
      <p:cViewPr varScale="1">
        <p:scale>
          <a:sx n="105" d="100"/>
          <a:sy n="105" d="100"/>
        </p:scale>
        <p:origin x="-120" y="-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98" d="100"/>
          <a:sy n="98" d="100"/>
        </p:scale>
        <p:origin x="351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3A5B69-9D4A-4F44-BDCD-1F1089584473}" type="datetimeFigureOut">
              <a:rPr lang="fr-FR" smtClean="0"/>
              <a:t>30/04/2015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EEFC33-D04A-4342-B69A-49E795C499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37583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0D5769-191E-4E08-943A-21B168B8ADC4}" type="datetimeFigureOut">
              <a:rPr lang="fr-FR" smtClean="0"/>
              <a:t>30/04/2015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6B3D0C-5E41-4876-8310-21FDCD7094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1675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683568" y="1484783"/>
            <a:ext cx="7776864" cy="2116833"/>
          </a:xfrm>
          <a:prstGeom prst="rect">
            <a:avLst/>
          </a:prstGeom>
        </p:spPr>
        <p:txBody>
          <a:bodyPr anchor="ctr"/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4120480"/>
            <a:ext cx="6858000" cy="89269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 i="1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 smtClean="0"/>
              <a:t>Modifiez le sous-titre</a:t>
            </a:r>
            <a:endParaRPr lang="fr-FR" dirty="0"/>
          </a:p>
        </p:txBody>
      </p:sp>
      <p:cxnSp>
        <p:nvCxnSpPr>
          <p:cNvPr id="12" name="Connecteur droit 11"/>
          <p:cNvCxnSpPr/>
          <p:nvPr userDrawn="1"/>
        </p:nvCxnSpPr>
        <p:spPr>
          <a:xfrm>
            <a:off x="3635896" y="3861048"/>
            <a:ext cx="1800200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96905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683568" y="1484783"/>
            <a:ext cx="7776864" cy="3528393"/>
          </a:xfrm>
          <a:prstGeom prst="rect">
            <a:avLst/>
          </a:prstGeom>
        </p:spPr>
        <p:txBody>
          <a:bodyPr anchor="ctr"/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Modifiez le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461382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728690" y="908720"/>
            <a:ext cx="7772400" cy="1632851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Cliquez pour modifier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>
            <a:noAutofit/>
          </a:bodyPr>
          <a:lstStyle>
            <a:lvl1pPr marL="0" indent="0" algn="ctr">
              <a:buNone/>
              <a:defRPr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sous-titre</a:t>
            </a:r>
            <a:endParaRPr lang="fr-FR" dirty="0"/>
          </a:p>
        </p:txBody>
      </p:sp>
      <p:sp>
        <p:nvSpPr>
          <p:cNvPr id="8" name="Espace réservé du numéro de diapositive 8"/>
          <p:cNvSpPr>
            <a:spLocks noGrp="1"/>
          </p:cNvSpPr>
          <p:nvPr>
            <p:ph type="sldNum" sz="quarter" idx="4"/>
          </p:nvPr>
        </p:nvSpPr>
        <p:spPr>
          <a:xfrm>
            <a:off x="7143768" y="6350023"/>
            <a:ext cx="1565936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CAA8A-5F43-4975-88DE-2FC4603D76B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1601417"/>
            <a:ext cx="8229600" cy="4059832"/>
          </a:xfrm>
        </p:spPr>
        <p:txBody>
          <a:bodyPr>
            <a:noAutofit/>
          </a:bodyPr>
          <a:lstStyle>
            <a:lvl2pPr>
              <a:buClr>
                <a:schemeClr val="bg2">
                  <a:lumMod val="75000"/>
                </a:schemeClr>
              </a:buClr>
              <a:defRPr sz="1600"/>
            </a:lvl2pPr>
            <a:lvl3pPr>
              <a:buClr>
                <a:schemeClr val="bg2">
                  <a:lumMod val="75000"/>
                </a:schemeClr>
              </a:buClr>
              <a:defRPr sz="1400"/>
            </a:lvl3pPr>
            <a:lvl4pPr>
              <a:buClr>
                <a:schemeClr val="bg2">
                  <a:lumMod val="75000"/>
                </a:schemeClr>
              </a:buClr>
              <a:defRPr sz="1400"/>
            </a:lvl4pPr>
            <a:lvl5pPr>
              <a:buClr>
                <a:schemeClr val="tx2">
                  <a:lumMod val="40000"/>
                  <a:lumOff val="60000"/>
                </a:schemeClr>
              </a:buClr>
              <a:defRPr sz="1400"/>
            </a:lvl5pPr>
          </a:lstStyle>
          <a:p>
            <a:pPr lvl="0"/>
            <a:r>
              <a:rPr lang="fr-FR" dirty="0" smtClean="0"/>
              <a:t>Cliquez pour modifier le texte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188913"/>
            <a:ext cx="8291513" cy="8636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36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r-FR" dirty="0" smtClean="0"/>
              <a:t>Cliquez ici pour modifier le titre</a:t>
            </a:r>
            <a:endParaRPr lang="fr-FR" dirty="0"/>
          </a:p>
        </p:txBody>
      </p:sp>
      <p:sp>
        <p:nvSpPr>
          <p:cNvPr id="6" name="Espace réservé du numéro de diapositive 8"/>
          <p:cNvSpPr>
            <a:spLocks noGrp="1"/>
          </p:cNvSpPr>
          <p:nvPr>
            <p:ph type="sldNum" sz="quarter" idx="4"/>
          </p:nvPr>
        </p:nvSpPr>
        <p:spPr>
          <a:xfrm>
            <a:off x="7143768" y="6350023"/>
            <a:ext cx="1565936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CAA8A-5F43-4975-88DE-2FC4603D76B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457200" y="1602000"/>
            <a:ext cx="3898776" cy="4060800"/>
          </a:xfrm>
          <a:noFill/>
        </p:spPr>
        <p:txBody>
          <a:bodyPr>
            <a:noAutofit/>
          </a:bodyPr>
          <a:lstStyle>
            <a:lvl1pPr>
              <a:defRPr sz="1800"/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600"/>
            </a:lvl2pPr>
            <a:lvl3pPr>
              <a:buClr>
                <a:schemeClr val="tx2">
                  <a:lumMod val="40000"/>
                  <a:lumOff val="60000"/>
                </a:schemeClr>
              </a:buClr>
              <a:defRPr sz="1400"/>
            </a:lvl3pPr>
            <a:lvl4pPr>
              <a:buClr>
                <a:schemeClr val="tx2">
                  <a:lumMod val="40000"/>
                  <a:lumOff val="60000"/>
                </a:schemeClr>
              </a:buClr>
              <a:defRPr sz="1400"/>
            </a:lvl4pPr>
            <a:lvl5pPr>
              <a:buClr>
                <a:schemeClr val="tx2">
                  <a:lumMod val="40000"/>
                  <a:lumOff val="60000"/>
                </a:schemeClr>
              </a:buCl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 texte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788024" y="1601999"/>
            <a:ext cx="3898775" cy="4060800"/>
          </a:xfrm>
          <a:noFill/>
        </p:spPr>
        <p:txBody>
          <a:bodyPr>
            <a:noAutofit/>
          </a:bodyPr>
          <a:lstStyle>
            <a:lvl1pPr>
              <a:defRPr sz="1800"/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600"/>
            </a:lvl2pPr>
            <a:lvl3pPr>
              <a:buClr>
                <a:schemeClr val="tx2">
                  <a:lumMod val="40000"/>
                  <a:lumOff val="60000"/>
                </a:schemeClr>
              </a:buClr>
              <a:defRPr sz="1400"/>
            </a:lvl3pPr>
            <a:lvl4pPr>
              <a:buClr>
                <a:schemeClr val="tx2">
                  <a:lumMod val="40000"/>
                  <a:lumOff val="60000"/>
                </a:schemeClr>
              </a:buClr>
              <a:defRPr sz="1400"/>
            </a:lvl4pPr>
            <a:lvl5pPr>
              <a:buClr>
                <a:schemeClr val="tx2">
                  <a:lumMod val="40000"/>
                  <a:lumOff val="60000"/>
                </a:schemeClr>
              </a:buCl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 texte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188913"/>
            <a:ext cx="8229600" cy="863600"/>
          </a:xfrm>
        </p:spPr>
        <p:txBody>
          <a:bodyPr anchor="b">
            <a:noAutofit/>
          </a:bodyPr>
          <a:lstStyle>
            <a:lvl1pPr marL="0" indent="0">
              <a:buNone/>
              <a:defRPr sz="36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r-FR" dirty="0" smtClean="0"/>
              <a:t>Cliquez ici pour modifier le titre</a:t>
            </a:r>
            <a:endParaRPr lang="fr-FR" dirty="0"/>
          </a:p>
        </p:txBody>
      </p:sp>
      <p:cxnSp>
        <p:nvCxnSpPr>
          <p:cNvPr id="17" name="Connecteur droit 16"/>
          <p:cNvCxnSpPr/>
          <p:nvPr userDrawn="1"/>
        </p:nvCxnSpPr>
        <p:spPr>
          <a:xfrm>
            <a:off x="4572000" y="1601999"/>
            <a:ext cx="0" cy="4060800"/>
          </a:xfrm>
          <a:prstGeom prst="line">
            <a:avLst/>
          </a:prstGeom>
          <a:ln w="28575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ce réservé du numéro de diapositive 8"/>
          <p:cNvSpPr>
            <a:spLocks noGrp="1"/>
          </p:cNvSpPr>
          <p:nvPr>
            <p:ph type="sldNum" sz="quarter" idx="4"/>
          </p:nvPr>
        </p:nvSpPr>
        <p:spPr>
          <a:xfrm>
            <a:off x="7143768" y="6350023"/>
            <a:ext cx="1565936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CAA8A-5F43-4975-88DE-2FC4603D76B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1602000"/>
            <a:ext cx="4040188" cy="331332"/>
          </a:xfrm>
          <a:solidFill>
            <a:schemeClr val="accent1"/>
          </a:solidFill>
        </p:spPr>
        <p:txBody>
          <a:bodyPr anchor="b">
            <a:no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Cliquez pour modifier le titre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57200" y="2060848"/>
            <a:ext cx="4040188" cy="3600400"/>
          </a:xfrm>
          <a:solidFill>
            <a:schemeClr val="bg2"/>
          </a:solidFill>
        </p:spPr>
        <p:txBody>
          <a:bodyPr>
            <a:noAutofit/>
          </a:bodyPr>
          <a:lstStyle>
            <a:lvl1pPr>
              <a:defRPr sz="1800"/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600"/>
            </a:lvl2pPr>
            <a:lvl3pPr>
              <a:buClr>
                <a:schemeClr val="tx2">
                  <a:lumMod val="40000"/>
                  <a:lumOff val="60000"/>
                </a:schemeClr>
              </a:buClr>
              <a:defRPr sz="1400"/>
            </a:lvl3pPr>
            <a:lvl4pPr>
              <a:buClr>
                <a:schemeClr val="tx2">
                  <a:lumMod val="40000"/>
                  <a:lumOff val="60000"/>
                </a:schemeClr>
              </a:buClr>
              <a:defRPr sz="1400"/>
            </a:lvl4pPr>
            <a:lvl5pPr>
              <a:buClr>
                <a:schemeClr val="tx2">
                  <a:lumMod val="40000"/>
                  <a:lumOff val="60000"/>
                </a:schemeClr>
              </a:buCl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Cliquez pour modifier le texte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645025" y="2060848"/>
            <a:ext cx="4041775" cy="3600000"/>
          </a:xfrm>
          <a:solidFill>
            <a:schemeClr val="bg2"/>
          </a:solidFill>
        </p:spPr>
        <p:txBody>
          <a:bodyPr>
            <a:noAutofit/>
          </a:bodyPr>
          <a:lstStyle>
            <a:lvl1pPr>
              <a:defRPr sz="1800"/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600"/>
            </a:lvl2pPr>
            <a:lvl3pPr>
              <a:buClr>
                <a:schemeClr val="tx2">
                  <a:lumMod val="40000"/>
                  <a:lumOff val="60000"/>
                </a:schemeClr>
              </a:buClr>
              <a:defRPr sz="1400"/>
            </a:lvl3pPr>
            <a:lvl4pPr>
              <a:buClr>
                <a:schemeClr val="tx2">
                  <a:lumMod val="40000"/>
                  <a:lumOff val="60000"/>
                </a:schemeClr>
              </a:buClr>
              <a:defRPr sz="1400"/>
            </a:lvl4pPr>
            <a:lvl5pPr>
              <a:buClr>
                <a:schemeClr val="tx2">
                  <a:lumMod val="40000"/>
                  <a:lumOff val="60000"/>
                </a:schemeClr>
              </a:buCl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Cliquez pour modifier le texte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0" name="Espace réservé du texte 2"/>
          <p:cNvSpPr>
            <a:spLocks noGrp="1"/>
          </p:cNvSpPr>
          <p:nvPr>
            <p:ph type="body" idx="13" hasCustomPrompt="1"/>
          </p:nvPr>
        </p:nvSpPr>
        <p:spPr>
          <a:xfrm>
            <a:off x="4643271" y="1602000"/>
            <a:ext cx="4040188" cy="331332"/>
          </a:xfrm>
          <a:solidFill>
            <a:schemeClr val="accent1"/>
          </a:solidFill>
        </p:spPr>
        <p:txBody>
          <a:bodyPr anchor="b">
            <a:no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Cliquez pour modifier le titre</a:t>
            </a:r>
          </a:p>
        </p:txBody>
      </p:sp>
      <p:sp>
        <p:nvSpPr>
          <p:cNvPr id="19" name="Espace réservé du texte 18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188913"/>
            <a:ext cx="8226425" cy="863600"/>
          </a:xfrm>
        </p:spPr>
        <p:txBody>
          <a:bodyPr anchor="b">
            <a:no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r-FR" dirty="0" smtClean="0"/>
              <a:t>Cliquez ici pour modifier le titre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>
          <a:xfrm>
            <a:off x="7143768" y="6350023"/>
            <a:ext cx="1565936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CAA8A-5F43-4975-88DE-2FC4603D76B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57200" y="1602000"/>
            <a:ext cx="3008313" cy="676514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1800" b="1"/>
            </a:lvl1pPr>
          </a:lstStyle>
          <a:p>
            <a:r>
              <a:rPr lang="fr-FR" dirty="0" smtClean="0"/>
              <a:t>Cliquez pour modifier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3575050" y="1602000"/>
            <a:ext cx="5111750" cy="40608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600"/>
            </a:lvl2pPr>
            <a:lvl3pPr>
              <a:buClr>
                <a:schemeClr val="tx2">
                  <a:lumMod val="40000"/>
                  <a:lumOff val="60000"/>
                </a:schemeClr>
              </a:buClr>
              <a:defRPr sz="1400"/>
            </a:lvl3pPr>
            <a:lvl4pPr>
              <a:buClr>
                <a:schemeClr val="tx2">
                  <a:lumMod val="40000"/>
                  <a:lumOff val="60000"/>
                </a:schemeClr>
              </a:buClr>
              <a:defRPr sz="1400"/>
            </a:lvl4pPr>
            <a:lvl5pPr>
              <a:buClr>
                <a:schemeClr val="tx2">
                  <a:lumMod val="40000"/>
                  <a:lumOff val="60000"/>
                </a:schemeClr>
              </a:buCl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 smtClean="0"/>
              <a:t>Cliquez pour modifier le texte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2348880"/>
            <a:ext cx="3008313" cy="3312367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88640"/>
            <a:ext cx="8229600" cy="863873"/>
          </a:xfrm>
        </p:spPr>
        <p:txBody>
          <a:bodyPr anchor="b">
            <a:no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r-FR" dirty="0" smtClean="0"/>
              <a:t>Cliquez ici pour modifier le titre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4"/>
          </p:nvPr>
        </p:nvSpPr>
        <p:spPr>
          <a:xfrm>
            <a:off x="7143768" y="6350023"/>
            <a:ext cx="1565936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CAA8A-5F43-4975-88DE-2FC4603D76B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67544" y="4509120"/>
            <a:ext cx="8219256" cy="49473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1800" b="1"/>
            </a:lvl1pPr>
          </a:lstStyle>
          <a:p>
            <a:r>
              <a:rPr lang="fr-FR" dirty="0" smtClean="0"/>
              <a:t>Cliquez pour modifier le titre</a:t>
            </a:r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67544" y="1602000"/>
            <a:ext cx="8219256" cy="28083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467544" y="5085184"/>
            <a:ext cx="8219256" cy="723528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smtClean="0"/>
              <a:t>Cliquez pour modifier le texte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188913"/>
            <a:ext cx="8229600" cy="863600"/>
          </a:xfrm>
        </p:spPr>
        <p:txBody>
          <a:bodyPr anchor="b">
            <a:no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r-FR" dirty="0" smtClean="0"/>
              <a:t>Cliquez ici pour modifier le titre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4"/>
          </p:nvPr>
        </p:nvSpPr>
        <p:spPr>
          <a:xfrm>
            <a:off x="7143768" y="6350023"/>
            <a:ext cx="1565936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CAA8A-5F43-4975-88DE-2FC4603D76B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1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10" Type="http://schemas.openxmlformats.org/officeDocument/2006/relationships/image" Target="../media/image7.jpeg"/><Relationship Id="rId4" Type="http://schemas.openxmlformats.org/officeDocument/2006/relationships/image" Target="../media/image1.png"/><Relationship Id="rId9" Type="http://schemas.openxmlformats.org/officeDocument/2006/relationships/image" Target="../media/image6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slideLayout" Target="../slideLayouts/slideLayout5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565" y="306018"/>
            <a:ext cx="2627933" cy="649099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0" y="1196752"/>
            <a:ext cx="9144000" cy="410445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 flipV="1">
            <a:off x="0" y="5278348"/>
            <a:ext cx="9144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" name="Picture 2" descr="D:\bchartier\GéoPicardie\partenaires\logos partenaires\prefete-picardi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4660" y="5706587"/>
            <a:ext cx="632876" cy="811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D:\bchartier\GéoPicardie\partenaires\logos partenaires\logo_cg_aisne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6274" y="5706586"/>
            <a:ext cx="811526" cy="811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D:\bchartier\GéoPicardie\partenaires\logos partenaires\logo_cg_oise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770" y="5706586"/>
            <a:ext cx="698152" cy="811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5" descr="D:\bchartier\GéoPicardie\partenaires\logos partenaires\logo_cg_somme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3891" y="5706586"/>
            <a:ext cx="811526" cy="811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7" descr="D:\bchartier\GéoPicardie\partenaires\logos partenaires\cr_picardie_vert_web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6506" y="5706586"/>
            <a:ext cx="810798" cy="811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8" descr="D:\bchartier\GéoPicardie\partenaires\logos partenaires\europe_feder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898" y="5705922"/>
            <a:ext cx="701792" cy="81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1465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143644"/>
            <a:ext cx="9144000" cy="71435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1999"/>
            <a:ext cx="8229600" cy="4060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r-FR" dirty="0" smtClean="0"/>
              <a:t>Cliquez pour modifier le texte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pic>
        <p:nvPicPr>
          <p:cNvPr id="8" name="Image 7" descr="logo_site-web_Geopicardie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67544" y="6326962"/>
            <a:ext cx="1571604" cy="388186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0"/>
            <a:ext cx="9144000" cy="11967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 flipV="1">
            <a:off x="0" y="6143644"/>
            <a:ext cx="9144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space réservé du numéro de diapositive 8"/>
          <p:cNvSpPr>
            <a:spLocks noGrp="1"/>
          </p:cNvSpPr>
          <p:nvPr>
            <p:ph type="sldNum" sz="quarter" idx="4"/>
          </p:nvPr>
        </p:nvSpPr>
        <p:spPr>
          <a:xfrm>
            <a:off x="7143768" y="6350023"/>
            <a:ext cx="1565936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CAA8A-5F43-4975-88DE-2FC4603D76B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80" r:id="rId3"/>
    <p:sldLayoutId id="2147483681" r:id="rId4"/>
    <p:sldLayoutId id="2147483684" r:id="rId5"/>
    <p:sldLayoutId id="2147483685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449263" indent="-449263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accent2"/>
        </a:buClr>
        <a:buFont typeface="Calibri" pitchFamily="34" charset="0"/>
        <a:buChar char="→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>
            <a:lumMod val="40000"/>
            <a:lumOff val="60000"/>
          </a:schemeClr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>
            <a:lumMod val="40000"/>
            <a:lumOff val="60000"/>
          </a:schemeClr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>
            <a:lumMod val="40000"/>
            <a:lumOff val="60000"/>
          </a:schemeClr>
        </a:buClr>
        <a:buFont typeface="Calibri" pitchFamily="34" charset="0"/>
        <a:buChar char="□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>
            <a:lumMod val="40000"/>
            <a:lumOff val="60000"/>
          </a:schemeClr>
        </a:buClr>
        <a:buFont typeface="Symbol" pitchFamily="18" charset="2"/>
        <a:buChar char="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opicardie.fr/portail/espace-documentaire" TargetMode="External"/><Relationship Id="rId2" Type="http://schemas.openxmlformats.org/officeDocument/2006/relationships/hyperlink" Target="http://www.geopicardie.fr/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Titre</a:t>
            </a:r>
            <a:br>
              <a:rPr lang="fr-FR" dirty="0" smtClean="0"/>
            </a:br>
            <a:r>
              <a:rPr lang="fr-FR" sz="2800" dirty="0" smtClean="0"/>
              <a:t>Sous-titre</a:t>
            </a:r>
            <a:endParaRPr lang="fr-FR" sz="2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Lieu, date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9705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Titre de section</a:t>
            </a:r>
            <a:br>
              <a:rPr lang="fr-FR" dirty="0" smtClean="0"/>
            </a:br>
            <a:r>
              <a:rPr lang="fr-FR" dirty="0" smtClean="0"/>
              <a:t>-</a:t>
            </a:r>
            <a:br>
              <a:rPr lang="fr-FR" dirty="0" smtClean="0"/>
            </a:br>
            <a:r>
              <a:rPr lang="fr-FR" dirty="0" smtClean="0"/>
              <a:t>sous-titre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2983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000" b="1" dirty="0" err="1" smtClean="0"/>
              <a:t>Blabla</a:t>
            </a:r>
            <a:r>
              <a:rPr lang="fr-FR" sz="2000" b="1" dirty="0" smtClean="0"/>
              <a:t> :</a:t>
            </a:r>
          </a:p>
          <a:p>
            <a:r>
              <a:rPr lang="fr-FR" dirty="0" smtClean="0"/>
              <a:t>Niveau 1</a:t>
            </a:r>
            <a:endParaRPr lang="fr-FR" dirty="0"/>
          </a:p>
          <a:p>
            <a:pPr lvl="1"/>
            <a:r>
              <a:rPr lang="fr-FR" dirty="0" smtClean="0"/>
              <a:t>Niveau 2</a:t>
            </a:r>
            <a:endParaRPr lang="fr-FR" dirty="0"/>
          </a:p>
          <a:p>
            <a:pPr lvl="1"/>
            <a:r>
              <a:rPr lang="fr-FR" dirty="0"/>
              <a:t>OGC : WMS, WFS, WMTS, </a:t>
            </a:r>
            <a:r>
              <a:rPr lang="fr-FR" dirty="0" smtClean="0"/>
              <a:t>CSW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Texte et puces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5BCAA8A-5F43-4975-88DE-2FC4603D76B1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150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Liste – niveau 1</a:t>
            </a:r>
          </a:p>
          <a:p>
            <a:pPr lvl="1"/>
            <a:r>
              <a:rPr lang="fr-FR" dirty="0" smtClean="0"/>
              <a:t>Liste niveau 2</a:t>
            </a:r>
          </a:p>
          <a:p>
            <a:pPr lvl="2"/>
            <a:r>
              <a:rPr lang="fr-FR" dirty="0" smtClean="0"/>
              <a:t>Liste niveau 3</a:t>
            </a:r>
          </a:p>
          <a:p>
            <a:pPr lvl="3"/>
            <a:r>
              <a:rPr lang="fr-FR" dirty="0" smtClean="0"/>
              <a:t>Liste niveau 4</a:t>
            </a:r>
          </a:p>
          <a:p>
            <a:pPr lvl="4"/>
            <a:r>
              <a:rPr lang="fr-FR" dirty="0" smtClean="0"/>
              <a:t>Liste niveau 5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Puces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5BCAA8A-5F43-4975-88DE-2FC4603D76B1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551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fr-FR" b="1" dirty="0" smtClean="0"/>
              <a:t>Liens :</a:t>
            </a:r>
          </a:p>
          <a:p>
            <a:pPr>
              <a:defRPr/>
            </a:pPr>
            <a:r>
              <a:rPr lang="fr-FR" dirty="0" smtClean="0">
                <a:hlinkClick r:id="rId2"/>
              </a:rPr>
              <a:t>http</a:t>
            </a:r>
            <a:r>
              <a:rPr lang="fr-FR" dirty="0">
                <a:hlinkClick r:id="rId2"/>
              </a:rPr>
              <a:t>://www.geopicardie.fr</a:t>
            </a:r>
            <a:r>
              <a:rPr lang="fr-FR" dirty="0" smtClean="0">
                <a:hlinkClick r:id="rId2"/>
              </a:rPr>
              <a:t>/</a:t>
            </a:r>
            <a:endParaRPr lang="fr-FR" dirty="0" smtClean="0"/>
          </a:p>
          <a:p>
            <a:pPr>
              <a:defRPr/>
            </a:pPr>
            <a:r>
              <a:rPr lang="fr-FR" dirty="0">
                <a:hlinkClick r:id="rId3"/>
              </a:rPr>
              <a:t>http://</a:t>
            </a:r>
            <a:r>
              <a:rPr lang="fr-FR" dirty="0" smtClean="0">
                <a:hlinkClick r:id="rId3"/>
              </a:rPr>
              <a:t>www.geopicardie.fr/portail/espace-documentaire</a:t>
            </a:r>
            <a:endParaRPr lang="fr-FR" dirty="0" smtClean="0"/>
          </a:p>
          <a:p>
            <a:pPr>
              <a:defRPr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Liens</a:t>
            </a:r>
            <a:endParaRPr lang="fr-FR" dirty="0"/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4"/>
          </p:nvPr>
        </p:nvSpPr>
        <p:spPr>
          <a:xfrm>
            <a:off x="7143768" y="6350023"/>
            <a:ext cx="1565936" cy="365125"/>
          </a:xfrm>
        </p:spPr>
        <p:txBody>
          <a:bodyPr/>
          <a:lstStyle/>
          <a:p>
            <a:fld id="{65BCAA8A-5F43-4975-88DE-2FC4603D76B1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0985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half" idx="1"/>
          </p:nvPr>
        </p:nvSpPr>
        <p:spPr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fr-FR" altLang="fr-FR" dirty="0" smtClean="0"/>
              <a:t>Texte</a:t>
            </a:r>
            <a:endParaRPr lang="fr-FR" alt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Division</a:t>
            </a:r>
            <a:endParaRPr lang="fr-FR" dirty="0"/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7057" y="1601788"/>
            <a:ext cx="3820585" cy="4060825"/>
          </a:xfrm>
        </p:spPr>
      </p:pic>
      <p:sp>
        <p:nvSpPr>
          <p:cNvPr id="5" name="Espace réservé du numéro de diapositive 3"/>
          <p:cNvSpPr>
            <a:spLocks noGrp="1"/>
          </p:cNvSpPr>
          <p:nvPr>
            <p:ph type="sldNum" sz="quarter" idx="4"/>
          </p:nvPr>
        </p:nvSpPr>
        <p:spPr>
          <a:xfrm>
            <a:off x="7143768" y="6350023"/>
            <a:ext cx="1565936" cy="365125"/>
          </a:xfrm>
        </p:spPr>
        <p:txBody>
          <a:bodyPr/>
          <a:lstStyle/>
          <a:p>
            <a:fld id="{65BCAA8A-5F43-4975-88DE-2FC4603D76B1}" type="slidenum">
              <a:rPr lang="fr-FR" smtClean="0"/>
              <a:pPr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0550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Titre gauche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 smtClean="0"/>
              <a:t>Puce gauche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r-FR" dirty="0" smtClean="0"/>
              <a:t>Puce droite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fr-FR" dirty="0" smtClean="0"/>
              <a:t>Titre droite</a:t>
            </a:r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/>
              <a:t>Comparaison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5BCAA8A-5F43-4975-88DE-2FC4603D76B1}" type="slidenum">
              <a:rPr lang="fr-FR" smtClean="0"/>
              <a:pPr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6834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Titre de l’image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fr-FR" dirty="0"/>
              <a:t>Légende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Texte et image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5BCAA8A-5F43-4975-88DE-2FC4603D76B1}" type="slidenum">
              <a:rPr lang="fr-FR" smtClean="0"/>
              <a:pPr/>
              <a:t>8</a:t>
            </a:fld>
            <a:endParaRPr lang="fr-FR" dirty="0"/>
          </a:p>
        </p:txBody>
      </p:sp>
      <p:pic>
        <p:nvPicPr>
          <p:cNvPr id="7" name="Espace réservé pour une image 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7" r="567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7799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opicardie_modele de presentation_v4">
  <a:themeElements>
    <a:clrScheme name="GéoPicardie">
      <a:dk1>
        <a:srgbClr val="454444"/>
      </a:dk1>
      <a:lt1>
        <a:sysClr val="window" lastClr="FFFFFF"/>
      </a:lt1>
      <a:dk2>
        <a:srgbClr val="453B36"/>
      </a:dk2>
      <a:lt2>
        <a:srgbClr val="F4F3F3"/>
      </a:lt2>
      <a:accent1>
        <a:srgbClr val="AF2019"/>
      </a:accent1>
      <a:accent2>
        <a:srgbClr val="7A9F09"/>
      </a:accent2>
      <a:accent3>
        <a:srgbClr val="2E669B"/>
      </a:accent3>
      <a:accent4>
        <a:srgbClr val="D9800C"/>
      </a:accent4>
      <a:accent5>
        <a:srgbClr val="4BACC6"/>
      </a:accent5>
      <a:accent6>
        <a:srgbClr val="B2E50D"/>
      </a:accent6>
      <a:hlink>
        <a:srgbClr val="7A9F09"/>
      </a:hlink>
      <a:folHlink>
        <a:srgbClr val="3D4F04"/>
      </a:folHlink>
    </a:clrScheme>
    <a:fontScheme name="GéoPicardie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eopicardie_modele de presentation_v2.pptx" id="{85F83F9C-54F8-4A7C-8EC1-9864E2DD2F9B}" vid="{B38D0482-4D5A-40CC-8EDD-544B6197BFE8}"/>
    </a:ext>
  </a:extLst>
</a:theme>
</file>

<file path=ppt/theme/theme2.xml><?xml version="1.0" encoding="utf-8"?>
<a:theme xmlns:a="http://schemas.openxmlformats.org/drawingml/2006/main" name="2_Contenus">
  <a:themeElements>
    <a:clrScheme name="GeoPicardie">
      <a:dk1>
        <a:srgbClr val="454444"/>
      </a:dk1>
      <a:lt1>
        <a:sysClr val="window" lastClr="FFFFFF"/>
      </a:lt1>
      <a:dk2>
        <a:srgbClr val="453B36"/>
      </a:dk2>
      <a:lt2>
        <a:srgbClr val="F4F3F3"/>
      </a:lt2>
      <a:accent1>
        <a:srgbClr val="AF2019"/>
      </a:accent1>
      <a:accent2>
        <a:srgbClr val="7A9F09"/>
      </a:accent2>
      <a:accent3>
        <a:srgbClr val="2E669B"/>
      </a:accent3>
      <a:accent4>
        <a:srgbClr val="D9800C"/>
      </a:accent4>
      <a:accent5>
        <a:srgbClr val="4BACC6"/>
      </a:accent5>
      <a:accent6>
        <a:srgbClr val="B2E50D"/>
      </a:accent6>
      <a:hlink>
        <a:srgbClr val="7A9F09"/>
      </a:hlink>
      <a:folHlink>
        <a:srgbClr val="3D4F04"/>
      </a:folHlink>
    </a:clrScheme>
    <a:fontScheme name="Personnalisé 1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eopicardie_modele de presentation_v2.pptx" id="{85F83F9C-54F8-4A7C-8EC1-9864E2DD2F9B}" vid="{25807EEB-BE29-4527-AB76-83E8E0BFCA13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76</Words>
  <Application>Microsoft Office PowerPoint</Application>
  <PresentationFormat>Affichage à l'écran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8</vt:i4>
      </vt:variant>
    </vt:vector>
  </HeadingPairs>
  <TitlesOfParts>
    <vt:vector size="10" baseType="lpstr">
      <vt:lpstr>Geopicardie_modele de presentation_v4</vt:lpstr>
      <vt:lpstr>2_Contenus</vt:lpstr>
      <vt:lpstr>Titre Sous-titre</vt:lpstr>
      <vt:lpstr>Titre de section - sous-titre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Titre de l’image</vt:lpstr>
    </vt:vector>
  </TitlesOfParts>
  <Company>CRP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Sous-titre</dc:title>
  <dc:creator>CHARTIER Benjamin</dc:creator>
  <cp:lastModifiedBy>CHARTIER Benjamin</cp:lastModifiedBy>
  <cp:revision>4</cp:revision>
  <dcterms:created xsi:type="dcterms:W3CDTF">2015-04-30T09:51:07Z</dcterms:created>
  <dcterms:modified xsi:type="dcterms:W3CDTF">2015-04-30T10:25:01Z</dcterms:modified>
</cp:coreProperties>
</file>